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8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0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6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9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0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5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14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7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9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6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E6A7-AF58-434B-A289-93AAFDB15E9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5CD8A-9EB3-4E6B-85E2-0A018FF4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1701" y="35139"/>
            <a:ext cx="2050335" cy="832492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979" y="59718"/>
            <a:ext cx="205300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 defTabSz="685800"/>
            <a:r>
              <a:rPr lang="en-US" sz="2400" b="1" kern="0" dirty="0" smtClean="0">
                <a:ln w="1905">
                  <a:solidFill>
                    <a:srgbClr val="1F497D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Dietary Tracking</a:t>
            </a:r>
            <a:endParaRPr lang="en-US" sz="2400" b="1" kern="0" dirty="0">
              <a:ln w="1905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75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050" kern="0" dirty="0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372141"/>
              </p:ext>
            </p:extLst>
          </p:nvPr>
        </p:nvGraphicFramePr>
        <p:xfrm>
          <a:off x="164892" y="1670934"/>
          <a:ext cx="8814215" cy="4857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2527"/>
                <a:gridCol w="1032387"/>
                <a:gridCol w="2982076"/>
                <a:gridCol w="1064302"/>
                <a:gridCol w="959370"/>
                <a:gridCol w="2203553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Date/</a:t>
                      </a:r>
                    </a:p>
                    <a:p>
                      <a:pPr algn="ctr"/>
                      <a:r>
                        <a:rPr lang="en-US" sz="1000" b="1" dirty="0" smtClean="0"/>
                        <a:t>Time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Hunger Rating</a:t>
                      </a:r>
                      <a:r>
                        <a:rPr lang="en-US" sz="1000" b="1" baseline="0" dirty="0" smtClean="0"/>
                        <a:t> Prior to Eating</a:t>
                      </a:r>
                    </a:p>
                    <a:p>
                      <a:pPr algn="ctr"/>
                      <a:r>
                        <a:rPr lang="en-US" sz="1000" b="1" baseline="0" dirty="0" smtClean="0"/>
                        <a:t>(1-10)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What did</a:t>
                      </a:r>
                      <a:r>
                        <a:rPr lang="en-US" sz="1000" b="1" baseline="0" dirty="0" smtClean="0"/>
                        <a:t> I eat?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Fullness Rating After Eating </a:t>
                      </a:r>
                    </a:p>
                    <a:p>
                      <a:pPr algn="ctr"/>
                      <a:r>
                        <a:rPr lang="en-US" sz="1000" b="1" dirty="0" smtClean="0"/>
                        <a:t>(1-10)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Satisfaction Rating</a:t>
                      </a:r>
                      <a:r>
                        <a:rPr lang="en-US" sz="1000" b="1" baseline="0" dirty="0" smtClean="0"/>
                        <a:t> After Eating (1-10)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Notes/Thoughts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2390246" y="1046450"/>
            <a:ext cx="152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Famished, will eat whatever is in sight</a:t>
            </a:r>
            <a:endParaRPr lang="en-US" sz="1200" b="1" i="1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179627" y="775855"/>
            <a:ext cx="5153891" cy="196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3151919" y="505096"/>
            <a:ext cx="3465" cy="54135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8333518" y="505096"/>
            <a:ext cx="1" cy="54135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78736" y="195712"/>
            <a:ext cx="401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Black" panose="020B0A04020102020204" pitchFamily="34" charset="0"/>
              </a:rPr>
              <a:t>1</a:t>
            </a:r>
            <a:endParaRPr lang="en-US" sz="1400" dirty="0">
              <a:latin typeface="Arial Black" panose="020B0A040201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104918" y="195712"/>
            <a:ext cx="429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Black" panose="020B0A04020102020204" pitchFamily="34" charset="0"/>
              </a:rPr>
              <a:t>10</a:t>
            </a:r>
            <a:endParaRPr lang="en-US" sz="1400" dirty="0">
              <a:latin typeface="Arial Black" panose="020B0A040201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00488" y="321047"/>
            <a:ext cx="298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 Black" panose="020B0A04020102020204" pitchFamily="34" charset="0"/>
              </a:rPr>
              <a:t>5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755278" y="600345"/>
            <a:ext cx="2590" cy="35085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57990" y="1022513"/>
            <a:ext cx="152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Full to the point of feeling sick</a:t>
            </a:r>
            <a:endParaRPr lang="en-US" sz="1200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57245" y="1017285"/>
            <a:ext cx="1523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Comfortably full, could eat more but not necessary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429178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1069</TotalTime>
  <Words>60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ltrocchio</dc:creator>
  <cp:lastModifiedBy>ltrocchio</cp:lastModifiedBy>
  <cp:revision>25</cp:revision>
  <cp:lastPrinted>2015-04-01T18:55:14Z</cp:lastPrinted>
  <dcterms:created xsi:type="dcterms:W3CDTF">2014-10-30T00:29:30Z</dcterms:created>
  <dcterms:modified xsi:type="dcterms:W3CDTF">2017-09-26T22:05:30Z</dcterms:modified>
</cp:coreProperties>
</file>